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8288000" cy="10287000"/>
  <p:notesSz cx="7019925" cy="9305925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5" d="100"/>
          <a:sy n="55" d="100"/>
        </p:scale>
        <p:origin x="658" y="5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Custom</PresentationFormat>
  <Paragraphs>0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Venus PPT</dc:title>
  <dc:creator>Katocz Marilena</dc:creator>
  <cp:lastModifiedBy>MarilenaKatocz</cp:lastModifiedBy>
  <cp:revision>2</cp:revision>
  <cp:lastPrinted>2022-02-28T16:25:39Z</cp:lastPrinted>
  <dcterms:created xsi:type="dcterms:W3CDTF">2006-08-16T00:00:00Z</dcterms:created>
  <dcterms:modified xsi:type="dcterms:W3CDTF">2022-02-28T16:26:02Z</dcterms:modified>
  <dc:identifier>DAE5oBQreds</dc:identifier>
</cp:coreProperties>
</file>